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</p:sldMasterIdLst>
  <p:handoutMasterIdLst>
    <p:handoutMasterId r:id="rId7"/>
  </p:handoutMasterIdLst>
  <p:sldIdLst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" id="{91388CCE-738C-4537-8E4D-F907106F6323}">
          <p14:sldIdLst>
            <p14:sldId id="256"/>
          </p14:sldIdLst>
        </p14:section>
        <p14:section name="Divider Page" id="{CEF6D7C3-FD98-4406-B28C-849F69A42DA5}">
          <p14:sldIdLst>
            <p14:sldId id="257"/>
          </p14:sldIdLst>
        </p14:section>
        <p14:section name="Content Page" id="{2E7F1D9C-FE6C-44BE-9B29-B4BECE5681E1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2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8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33287-4F7B-4C9D-99CD-B8E8EBBD964A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6F51E-54EE-4B3C-A2C7-ECF6940607F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4402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chemeClr val="bg1"/>
                </a:solidFill>
                <a:latin typeface="DB Helvethaica X 75 Bd" panose="02000506090000020004" pitchFamily="2" charset="-34"/>
                <a:cs typeface="DB Helvethaica X 75 Bd" panose="02000506090000020004" pitchFamily="2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  <a:latin typeface="DB Helvethaica X 45 Li" panose="02000506090000020004" pitchFamily="2" charset="-34"/>
                <a:cs typeface="DB Helvethaica X 45 Li" panose="02000506090000020004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F47B-4FDB-4B05-BA04-34D229F94817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56B41-49A8-4F85-8DFB-9663C185C09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05887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32522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67380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69795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558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ctr">
              <a:defRPr sz="80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AC03-5084-430C-9B96-239989074A13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5F58-7BEE-4CB9-8143-3FE370EE098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7335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8715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4013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10859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9896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0832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2132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9441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EF47B-4FDB-4B05-BA04-34D229F94817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56B41-49A8-4F85-8DFB-9663C185C09A}" type="slidenum">
              <a:rPr lang="th-TH" smtClean="0"/>
              <a:t>‹#›</a:t>
            </a:fld>
            <a:endParaRPr lang="th-TH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201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6AC03-5084-430C-9B96-239989074A13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5F58-7BEE-4CB9-8143-3FE370EE0980}" type="slidenum">
              <a:rPr lang="th-TH" smtClean="0"/>
              <a:t>‹#›</a:t>
            </a:fld>
            <a:endParaRPr lang="th-TH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5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22DBE-D63E-4193-BB48-E94CB4317AF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60300-8DBE-4C2B-AFD7-365C0694F47C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Cordia New" panose="020B0304020202020204" pitchFamily="34" charset="-34"/>
          <a:ea typeface="+mj-ea"/>
          <a:cs typeface="Cordia New" panose="020B0304020202020204" pitchFamily="34" charset="-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dia New" panose="020B0304020202020204" pitchFamily="34" charset="-34"/>
          <a:ea typeface="+mn-ea"/>
          <a:cs typeface="Cordia New" panose="020B0304020202020204" pitchFamily="34" charset="-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1992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1483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3136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Angsana New</vt:lpstr>
      <vt:lpstr>Arial</vt:lpstr>
      <vt:lpstr>Calibri</vt:lpstr>
      <vt:lpstr>Calibri Light</vt:lpstr>
      <vt:lpstr>Cordia New</vt:lpstr>
      <vt:lpstr>DB Helvethaica X 45 Li</vt:lpstr>
      <vt:lpstr>DB Helvethaica X 75 Bd</vt:lpstr>
      <vt:lpstr>Office Theme</vt:lpstr>
      <vt:lpstr>Custom Design</vt:lpstr>
      <vt:lpstr>1_Custom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Voranun Leelaluckana</dc:creator>
  <cp:lastModifiedBy>Voranun Leelaluckana</cp:lastModifiedBy>
  <cp:revision>5</cp:revision>
  <dcterms:created xsi:type="dcterms:W3CDTF">2016-08-19T03:44:31Z</dcterms:created>
  <dcterms:modified xsi:type="dcterms:W3CDTF">2016-08-30T16:24:15Z</dcterms:modified>
</cp:coreProperties>
</file>